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30"/>
  </p:notesMasterIdLst>
  <p:handoutMasterIdLst>
    <p:handoutMasterId r:id="rId31"/>
  </p:handoutMasterIdLst>
  <p:sldIdLst>
    <p:sldId id="560" r:id="rId2"/>
    <p:sldId id="561" r:id="rId3"/>
    <p:sldId id="464" r:id="rId4"/>
    <p:sldId id="504" r:id="rId5"/>
    <p:sldId id="528" r:id="rId6"/>
    <p:sldId id="539" r:id="rId7"/>
    <p:sldId id="540" r:id="rId8"/>
    <p:sldId id="541" r:id="rId9"/>
    <p:sldId id="542" r:id="rId10"/>
    <p:sldId id="524" r:id="rId11"/>
    <p:sldId id="543" r:id="rId12"/>
    <p:sldId id="544" r:id="rId13"/>
    <p:sldId id="545" r:id="rId14"/>
    <p:sldId id="547" r:id="rId15"/>
    <p:sldId id="548" r:id="rId16"/>
    <p:sldId id="549" r:id="rId17"/>
    <p:sldId id="550" r:id="rId18"/>
    <p:sldId id="552" r:id="rId19"/>
    <p:sldId id="555" r:id="rId20"/>
    <p:sldId id="553" r:id="rId21"/>
    <p:sldId id="554" r:id="rId22"/>
    <p:sldId id="556" r:id="rId23"/>
    <p:sldId id="551" r:id="rId24"/>
    <p:sldId id="557" r:id="rId25"/>
    <p:sldId id="558" r:id="rId26"/>
    <p:sldId id="538" r:id="rId27"/>
    <p:sldId id="517" r:id="rId28"/>
    <p:sldId id="562" r:id="rId29"/>
  </p:sldIdLst>
  <p:sldSz cx="9144000" cy="6858000" type="screen4x3"/>
  <p:notesSz cx="6759575" cy="98679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00"/>
    <a:srgbClr val="FFFF99"/>
    <a:srgbClr val="0033CC"/>
    <a:srgbClr val="FFCCFF"/>
    <a:srgbClr val="FF01FF"/>
    <a:srgbClr val="000066"/>
    <a:srgbClr val="000042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745" autoAdjust="0"/>
    <p:restoredTop sz="93976" autoAdjust="0"/>
  </p:normalViewPr>
  <p:slideViewPr>
    <p:cSldViewPr snapToGrid="0">
      <p:cViewPr varScale="1">
        <p:scale>
          <a:sx n="82" d="100"/>
          <a:sy n="82" d="100"/>
        </p:scale>
        <p:origin x="-4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7352F4-F889-4B3C-B05F-5398FC9E2EF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2813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F554F12-6152-4B41-9132-2A903128659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BF5645-014D-43F3-B2F4-C467CE39B8EF}" type="slidenum">
              <a:rPr lang="de-DE" smtClean="0">
                <a:solidFill>
                  <a:srgbClr val="000000"/>
                </a:solidFill>
              </a:rPr>
              <a:pPr/>
              <a:t>1</a:t>
            </a:fld>
            <a:endParaRPr lang="de-DE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614A9A-FF14-4A75-AE3B-C2C3CE1C0CAA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086FB-620E-493C-BFB5-8E467CCE445E}" type="slidenum">
              <a:rPr lang="de-DE" smtClean="0"/>
              <a:pPr/>
              <a:t>12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9A8BA-5BBD-45CF-981B-E97BD1DAE667}" type="slidenum">
              <a:rPr lang="de-DE" smtClean="0"/>
              <a:pPr/>
              <a:t>13</a:t>
            </a:fld>
            <a:endParaRPr lang="de-DE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CFFF8-F523-4AA4-A303-5BBD92130A6A}" type="slidenum">
              <a:rPr lang="de-DE" smtClean="0"/>
              <a:pPr/>
              <a:t>14</a:t>
            </a:fld>
            <a:endParaRPr lang="de-DE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8ADF8-1E79-4984-A694-6B8F741A2956}" type="slidenum">
              <a:rPr lang="de-DE" smtClean="0"/>
              <a:pPr/>
              <a:t>15</a:t>
            </a:fld>
            <a:endParaRPr lang="de-DE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E02887-DE7C-4D0F-90BC-343B78ECB8ED}" type="slidenum">
              <a:rPr lang="de-DE" smtClean="0"/>
              <a:pPr/>
              <a:t>16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146A10-89BF-4575-A44C-C577A958D109}" type="slidenum">
              <a:rPr lang="de-DE" smtClean="0"/>
              <a:pPr/>
              <a:t>17</a:t>
            </a:fld>
            <a:endParaRPr lang="de-DE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473C49-2826-450B-94B3-FD2EB3BE8C9B}" type="slidenum">
              <a:rPr lang="de-DE" smtClean="0"/>
              <a:pPr/>
              <a:t>18</a:t>
            </a:fld>
            <a:endParaRPr lang="de-DE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22A9A-2EFE-4049-91DE-CFCFA18E3305}" type="slidenum">
              <a:rPr lang="de-DE" smtClean="0"/>
              <a:pPr/>
              <a:t>19</a:t>
            </a:fld>
            <a:endParaRPr lang="de-DE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968B1-A1B1-4C51-AB88-D6F5114FE664}" type="slidenum">
              <a:rPr lang="de-DE" smtClean="0"/>
              <a:pPr/>
              <a:t>20</a:t>
            </a:fld>
            <a:endParaRPr lang="de-DE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1D14E4-4821-490D-8F2B-7710D7DEF329}" type="slidenum">
              <a:rPr lang="de-DE" smtClean="0"/>
              <a:pPr/>
              <a:t>3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F682AC-31FB-4E47-AEF0-D7B07F178DE4}" type="slidenum">
              <a:rPr lang="de-DE" smtClean="0"/>
              <a:pPr/>
              <a:t>21</a:t>
            </a:fld>
            <a:endParaRPr lang="de-DE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693BD-0C0C-4075-B3B8-890ACB7B1059}" type="slidenum">
              <a:rPr lang="de-DE" smtClean="0"/>
              <a:pPr/>
              <a:t>22</a:t>
            </a:fld>
            <a:endParaRPr lang="de-DE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27FEE4-D170-4706-9358-3E3EF8D2843E}" type="slidenum">
              <a:rPr lang="de-DE" smtClean="0"/>
              <a:pPr/>
              <a:t>23</a:t>
            </a:fld>
            <a:endParaRPr lang="de-DE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91009-373B-4CB7-BD6A-0CF927EC990F}" type="slidenum">
              <a:rPr lang="de-DE" smtClean="0"/>
              <a:pPr/>
              <a:t>24</a:t>
            </a:fld>
            <a:endParaRPr lang="de-DE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842BF-FA23-4C74-9450-301D96E7D6FC}" type="slidenum">
              <a:rPr lang="de-DE" smtClean="0"/>
              <a:pPr/>
              <a:t>25</a:t>
            </a:fld>
            <a:endParaRPr lang="de-DE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CF3A61-C880-479C-9027-EB7F1EA79A50}" type="slidenum">
              <a:rPr lang="de-DE" smtClean="0"/>
              <a:pPr/>
              <a:t>26</a:t>
            </a:fld>
            <a:endParaRPr lang="de-DE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F39520-384B-467B-A8B9-A037E169E9EC}" type="slidenum">
              <a:rPr lang="de-DE" smtClean="0"/>
              <a:pPr/>
              <a:t>27</a:t>
            </a:fld>
            <a:endParaRPr lang="de-DE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E78DB1-C9C8-4C1E-B4F5-64EC27CA4CF0}" type="slidenum">
              <a:rPr lang="de-DE" smtClean="0"/>
              <a:pPr/>
              <a:t>4</a:t>
            </a:fld>
            <a:endParaRPr lang="de-DE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F772A-7E27-47E1-A128-D1DD67799F0E}" type="slidenum">
              <a:rPr lang="de-DE" smtClean="0"/>
              <a:pPr/>
              <a:t>5</a:t>
            </a:fld>
            <a:endParaRPr lang="de-DE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3B575E-201F-4DC1-8BFF-471F63351375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B1BF07-4888-4B67-9BCE-4C94826B3EB4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F661B6-7ECF-40B2-8B67-1AE12E64EA1A}" type="slidenum">
              <a:rPr lang="de-DE" smtClean="0"/>
              <a:pPr/>
              <a:t>8</a:t>
            </a:fld>
            <a:endParaRPr lang="de-DE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110F3B-EE53-40F6-AC8A-82D9E81E2591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9E627-AC10-4BA7-A047-9CE6CA3D0E6F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4687888"/>
            <a:ext cx="4956175" cy="4440237"/>
          </a:xfrm>
          <a:noFill/>
          <a:ln/>
        </p:spPr>
        <p:txBody>
          <a:bodyPr/>
          <a:lstStyle/>
          <a:p>
            <a:pPr eaLnBrk="1" hangingPunct="1"/>
            <a:r>
              <a:rPr lang="de-DE" smtClean="0"/>
              <a:t>(Text im Bild)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9D8FF-429C-4891-9A56-70DB10B091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371C1-563F-4D41-8C77-CE294717ECB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9F01B-4BAF-44D5-B04B-86EDECF892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B1FF7-2BD8-4F46-8889-47156F25DA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9757A-F4DC-49D5-83C2-0EC2DE84D3B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ACE7E-66B5-4391-BE66-2EE0932588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A4885-9F0E-42FC-B6C3-BC2A964A4E8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66E52-E53A-4304-AB48-1490F394FA6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A074B-A36F-499E-96EB-C1B8215493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8787C-B4CF-47E8-9B3E-27D45ABD363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6E835-834D-4DBE-8452-807B0B75D3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B25B4-FBC7-4857-B30D-C9DA55C2A62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86EA-6255-4045-A14B-25D385414C0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rgbClr val="000066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40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10FE07-2623-442A-9F72-4AEA790142F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0" descr="060216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0" y="2801938"/>
            <a:ext cx="2981325" cy="11906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Ctr="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3600" b="1" dirty="0">
                <a:solidFill>
                  <a:srgbClr val="FFFFFF"/>
                </a:solidFill>
                <a:effectLst>
                  <a:outerShdw blurRad="254000" dist="254000" dir="2700000" algn="ctr" rotWithShape="0">
                    <a:srgbClr val="000000">
                      <a:alpha val="75000"/>
                    </a:srgbClr>
                  </a:outerShdw>
                </a:effectLst>
                <a:latin typeface="Arial Rounded MT Bold" pitchFamily="34" charset="0"/>
              </a:rPr>
              <a:t>Herzlich willkommen!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465638" y="169863"/>
            <a:ext cx="4678362" cy="1555750"/>
            <a:chOff x="2813" y="179"/>
            <a:chExt cx="2947" cy="980"/>
          </a:xfrm>
        </p:grpSpPr>
        <p:pic>
          <p:nvPicPr>
            <p:cNvPr id="4101" name="Picture 27" descr="Schrift 71"/>
            <p:cNvPicPr>
              <a:picLocks noChangeAspect="1" noChangeArrowheads="1"/>
            </p:cNvPicPr>
            <p:nvPr/>
          </p:nvPicPr>
          <p:blipFill>
            <a:blip r:embed="rId4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  <p:pic>
          <p:nvPicPr>
            <p:cNvPr id="4102" name="Picture 28" descr="Schrift 71"/>
            <p:cNvPicPr>
              <a:picLocks noChangeAspect="1" noChangeArrowheads="1"/>
            </p:cNvPicPr>
            <p:nvPr/>
          </p:nvPicPr>
          <p:blipFill>
            <a:blip r:embed="rId4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54000" dir="2700000" algn="ctr" rotWithShape="0">
                <a:srgbClr val="000000">
                  <a:alpha val="62000"/>
                </a:srgbClr>
              </a:outerShdw>
            </a:effectLst>
          </p:spPr>
        </p:pic>
      </p:grp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07588" name="Text Box 4"/>
          <p:cNvSpPr txBox="1">
            <a:spLocks noChangeArrowheads="1"/>
          </p:cNvSpPr>
          <p:nvPr/>
        </p:nvSpPr>
        <p:spPr bwMode="auto">
          <a:xfrm>
            <a:off x="416588" y="699625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Gebet</a:t>
            </a:r>
          </a:p>
        </p:txBody>
      </p:sp>
      <p:sp>
        <p:nvSpPr>
          <p:cNvPr id="7075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3000375"/>
            <a:ext cx="4738245" cy="2347129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Wozu forderte Jesus seine Jünger auf?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Warum versagte Petrus in der Versuchung?</a:t>
            </a:r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6026150" y="726738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Matthäus 26,40.41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(NT 38)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07592" name="Picture 8" descr="0610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103438"/>
            <a:ext cx="3548062" cy="4732337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0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07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89" grpId="0" uiExpand="1" build="p"/>
      <p:bldP spid="11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3000375"/>
            <a:ext cx="4951412" cy="2132013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Wodurch erhielt Christus die Kraft, die schwierigste Prüfung seines Lebens zu bestehen?</a:t>
            </a:r>
          </a:p>
        </p:txBody>
      </p:sp>
      <p:pic>
        <p:nvPicPr>
          <p:cNvPr id="12295" name="Picture 7" descr="06101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3713" y="2103438"/>
            <a:ext cx="3548062" cy="4732337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6588" y="699625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Gebet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26150" y="726738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Matthäus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26,36-39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(NT 38)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build="p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95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3000375"/>
            <a:ext cx="4205809" cy="1250950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Welche Verheißung gibt Gott uns?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6338675" y="680438"/>
            <a:ext cx="25738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Psalm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50,15 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(AT 576)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49576" name="Picture 8" descr="dmtas0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0800" y="2770188"/>
            <a:ext cx="4013200" cy="4087812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16588" y="699625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Gebet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9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3" grpId="0" build="p"/>
      <p:bldP spid="133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16588" y="699625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2. Gebet</a:t>
            </a:r>
          </a:p>
        </p:txBody>
      </p:sp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516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3000375"/>
            <a:ext cx="4951412" cy="1250950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oft sollen wir beten?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6053551" y="576263"/>
            <a:ext cx="28242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1. Thessalonicher 5,17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(NT 245)</a:t>
            </a:r>
          </a:p>
        </p:txBody>
      </p:sp>
      <p:pic>
        <p:nvPicPr>
          <p:cNvPr id="751624" name="Picture 8" descr="lwjas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2193925"/>
            <a:ext cx="28194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1889358">
            <a:off x="0" y="2678113"/>
            <a:ext cx="9144000" cy="1406525"/>
            <a:chOff x="0" y="2540"/>
            <a:chExt cx="5760" cy="886"/>
          </a:xfrm>
        </p:grpSpPr>
        <p:sp>
          <p:nvSpPr>
            <p:cNvPr id="751626" name="AutoShape 10"/>
            <p:cNvSpPr>
              <a:spLocks noChangeArrowheads="1"/>
            </p:cNvSpPr>
            <p:nvPr/>
          </p:nvSpPr>
          <p:spPr bwMode="auto">
            <a:xfrm>
              <a:off x="0" y="2540"/>
              <a:ext cx="5760" cy="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51627" name="Text Box 11"/>
            <p:cNvSpPr txBox="1">
              <a:spLocks noChangeArrowheads="1"/>
            </p:cNvSpPr>
            <p:nvPr/>
          </p:nvSpPr>
          <p:spPr bwMode="auto">
            <a:xfrm>
              <a:off x="0" y="2716"/>
              <a:ext cx="5760" cy="519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Rede ständig mit Gott!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5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1621" grpId="0" build="p"/>
      <p:bldP spid="143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3630613" cy="2935288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ebet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emeinschaft</a:t>
            </a:r>
          </a:p>
        </p:txBody>
      </p:sp>
      <p:pic>
        <p:nvPicPr>
          <p:cNvPr id="7" name="Grafik 6" descr="Fotolia_3298888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75150" y="2824163"/>
            <a:ext cx="4745038" cy="3559175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439738" y="711200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Gemeinschaft</a:t>
            </a:r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2734150"/>
            <a:ext cx="4182660" cy="3550896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Was sollten wir nicht vernachlässigen?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Was sollten wir   füreinander tun?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können wir uns zur Liebe „reizen“?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6026150" y="749888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Hebräer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10,23-25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278)</a:t>
            </a:r>
          </a:p>
        </p:txBody>
      </p:sp>
      <p:pic>
        <p:nvPicPr>
          <p:cNvPr id="73732" name="Picture 4" descr="D:\Eigene Dateien\Eigene Bilder\Graphics SdH 2007\religion_83\christianity_84\christian-worship_98\many-people-praying_97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525" y="2828925"/>
            <a:ext cx="4284663" cy="3214688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4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uiExpand="1" build="p"/>
      <p:bldP spid="163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7763" y="3000375"/>
            <a:ext cx="4951412" cy="2601913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sah die Gemeinschaft der ersten Christen aus?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Welchen Nutzen habe ich von der Gemeinschaft mit Christen?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891150" y="576263"/>
            <a:ext cx="3171825" cy="87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Apostelgeschichte 2,42-47</a:t>
            </a:r>
          </a:p>
          <a:p>
            <a:pPr algn="r">
              <a:spcBef>
                <a:spcPts val="600"/>
              </a:spcBef>
            </a:pP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(NT 142)</a:t>
            </a:r>
          </a:p>
        </p:txBody>
      </p:sp>
      <p:pic>
        <p:nvPicPr>
          <p:cNvPr id="74754" name="Picture 2" descr="D:\Eigene Dateien\Eigene Bilder\Biblische Geschichten\Neues Testament\Urgemeinde\06041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7513" y="2003425"/>
            <a:ext cx="3622675" cy="4830763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pic>
        <p:nvPicPr>
          <p:cNvPr id="73730" name="Picture 2" descr="D:\Eigene Dateien\Eigene Bilder\Fotolia\Fotolia_7404711_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8" y="1920875"/>
            <a:ext cx="3289300" cy="4913313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39738" y="711200"/>
            <a:ext cx="5184775" cy="7016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3. Gemeinschaft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 rot="-1889358">
            <a:off x="-233363" y="2544763"/>
            <a:ext cx="9156701" cy="1690687"/>
            <a:chOff x="0" y="2540"/>
            <a:chExt cx="5768" cy="886"/>
          </a:xfrm>
        </p:grpSpPr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0" y="2540"/>
              <a:ext cx="5760" cy="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" name="Text Box 11"/>
            <p:cNvSpPr txBox="1">
              <a:spLocks noChangeArrowheads="1"/>
            </p:cNvSpPr>
            <p:nvPr/>
          </p:nvSpPr>
          <p:spPr bwMode="auto">
            <a:xfrm>
              <a:off x="8" y="2577"/>
              <a:ext cx="5760" cy="8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Pflege Gemeinschaft mit der Familie Gottes!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uiExpand="1" build="p"/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4675188" cy="4130675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ebet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emeinschaft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lauben bezeugen</a:t>
            </a:r>
          </a:p>
        </p:txBody>
      </p:sp>
      <p:pic>
        <p:nvPicPr>
          <p:cNvPr id="18438" name="Grafik 7" descr="Fotolia_1392093_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6663" y="2652713"/>
            <a:ext cx="4062412" cy="3048000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334963" y="722313"/>
            <a:ext cx="54165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4. Glauben bezeugen</a:t>
            </a:r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9338" y="3035100"/>
            <a:ext cx="3673374" cy="2150359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Woher bekommen wir die Befähigung, Zeugen für Jesus zu sein?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157731" y="668862"/>
            <a:ext cx="2766349" cy="795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Apostelgeschichte 1,8</a:t>
            </a:r>
          </a:p>
          <a:p>
            <a:pPr algn="r">
              <a:spcBef>
                <a:spcPts val="200"/>
              </a:spcBef>
            </a:pP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(NT 140)</a:t>
            </a:r>
          </a:p>
        </p:txBody>
      </p:sp>
      <p:pic>
        <p:nvPicPr>
          <p:cNvPr id="19463" name="Picture 2" descr="D:\Eigene Dateien\Eigene Bilder\Biblische Geschichten\Neues Testament\Urgemeinde\06040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0225" y="2819400"/>
            <a:ext cx="4746625" cy="3559175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build="p"/>
      <p:bldP spid="194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96737" y="2977225"/>
            <a:ext cx="5513750" cy="2798763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Was ist das Wichtigste, das je in deinem Leben geschah? </a:t>
            </a:r>
          </a:p>
          <a:p>
            <a:pPr marL="0" indent="0" eaLnBrk="1" hangingPunct="1">
              <a:spcBef>
                <a:spcPts val="18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Was ist dann das Wichtigste, das du für einen anderen tun kannst?</a:t>
            </a:r>
          </a:p>
        </p:txBody>
      </p:sp>
      <p:pic>
        <p:nvPicPr>
          <p:cNvPr id="20486" name="Picture 2" descr="D:\Eigene Dateien\Eigene Bilder\Biblische Geschichten\Jesus\Jesus heute\0611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8688" y="2100263"/>
            <a:ext cx="3135312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34963" y="722313"/>
            <a:ext cx="54165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4. Glauben bezeugen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1" descr="lwjas0100"/>
          <p:cNvPicPr>
            <a:picLocks noChangeAspect="1" noChangeArrowheads="1"/>
          </p:cNvPicPr>
          <p:nvPr/>
        </p:nvPicPr>
        <p:blipFill>
          <a:blip r:embed="rId2"/>
          <a:srcRect l="4607" r="18425"/>
          <a:stretch>
            <a:fillRect/>
          </a:stretch>
        </p:blipFill>
        <p:spPr bwMode="auto">
          <a:xfrm>
            <a:off x="0" y="0"/>
            <a:ext cx="423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657411" name="AutoShape 3"/>
          <p:cNvSpPr>
            <a:spLocks noChangeArrowheads="1"/>
          </p:cNvSpPr>
          <p:nvPr/>
        </p:nvSpPr>
        <p:spPr bwMode="auto">
          <a:xfrm>
            <a:off x="4356100" y="2808288"/>
            <a:ext cx="4643438" cy="27368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427538" y="3109450"/>
            <a:ext cx="4537075" cy="21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200" b="1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Thema </a:t>
            </a:r>
            <a:r>
              <a:rPr lang="de-DE" sz="42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5:</a:t>
            </a:r>
          </a:p>
          <a:p>
            <a:pPr algn="ctr">
              <a:spcBef>
                <a:spcPts val="800"/>
              </a:spcBef>
              <a:defRPr/>
            </a:pPr>
            <a:r>
              <a:rPr lang="de-DE" sz="42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Nachfolge – mein Leben mit Jesus</a:t>
            </a:r>
            <a:endParaRPr lang="de-DE" sz="4200" b="1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657416" name="Picture 8" descr="Schrift 71"/>
            <p:cNvPicPr>
              <a:picLocks noChangeAspect="1" noChangeArrowheads="1"/>
            </p:cNvPicPr>
            <p:nvPr/>
          </p:nvPicPr>
          <p:blipFill>
            <a:blip r:embed="rId3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657417" name="Picture 9" descr="Schrift 71"/>
            <p:cNvPicPr>
              <a:picLocks noChangeAspect="1" noChangeArrowheads="1"/>
            </p:cNvPicPr>
            <p:nvPr/>
          </p:nvPicPr>
          <p:blipFill>
            <a:blip r:embed="rId3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</a:rPr>
              <a:t>© Olaf Schröer</a:t>
            </a:r>
            <a:endParaRPr lang="de-DE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36588" y="3023525"/>
            <a:ext cx="2944169" cy="2185083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kann ich allezeit zum Zeugnis geben bereit sein?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6026150" y="761463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1. Petrus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3,15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260)</a:t>
            </a:r>
          </a:p>
        </p:txBody>
      </p:sp>
      <p:pic>
        <p:nvPicPr>
          <p:cNvPr id="21511" name="Picture 2" descr="D:\Eigene Dateien\Eigene Bilder\Fotolia\Fotolia_1392092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3863" y="2535238"/>
            <a:ext cx="4864100" cy="3646487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963" y="722313"/>
            <a:ext cx="54165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4. Glauben bezeugen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build="p"/>
      <p:bldP spid="215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2488" y="3000376"/>
            <a:ext cx="3360858" cy="2231382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Warum ist die Verkündigung des Evangeliums so wichtig?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026150" y="761463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Matthäus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24,14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34)</a:t>
            </a:r>
          </a:p>
        </p:txBody>
      </p:sp>
      <p:pic>
        <p:nvPicPr>
          <p:cNvPr id="22535" name="Picture 2" descr="D:\Eigene Dateien\Eigene Bilder\Prophetie\Offenbarung\Offb 14 - 3 Engel 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9538" y="2511425"/>
            <a:ext cx="5189537" cy="3892550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34963" y="722313"/>
            <a:ext cx="54165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4. Glauben bezeugen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build="p"/>
      <p:bldP spid="2253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34963" y="722313"/>
            <a:ext cx="541655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4. Glauben bezeugen</a:t>
            </a: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1462" y="2896200"/>
            <a:ext cx="5560047" cy="3284681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Ein Zeuge für Jesus zu sein bedeutet, meine Erfahrungen, die ich mit Jesus gemacht habe, zu erzählen.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Dabei werde ich selber am </a:t>
            </a:r>
            <a:r>
              <a:rPr lang="de-DE" dirty="0" smtClean="0">
                <a:solidFill>
                  <a:schemeClr val="bg1"/>
                </a:solidFill>
              </a:rPr>
              <a:t>meisten </a:t>
            </a:r>
            <a:r>
              <a:rPr lang="de-DE" dirty="0" smtClean="0">
                <a:solidFill>
                  <a:schemeClr val="bg1"/>
                </a:solidFill>
              </a:rPr>
              <a:t>gesegnet!</a:t>
            </a:r>
          </a:p>
        </p:txBody>
      </p:sp>
      <p:pic>
        <p:nvPicPr>
          <p:cNvPr id="23558" name="Picture 2" descr="D:\Eigene Dateien\Eigene Bilder\Fotolia\Fotolia_1392092_S.jpg"/>
          <p:cNvPicPr>
            <a:picLocks noChangeAspect="1" noChangeArrowheads="1"/>
          </p:cNvPicPr>
          <p:nvPr/>
        </p:nvPicPr>
        <p:blipFill>
          <a:blip r:embed="rId3"/>
          <a:srcRect l="16553"/>
          <a:stretch>
            <a:fillRect/>
          </a:stretch>
        </p:blipFill>
        <p:spPr bwMode="auto">
          <a:xfrm>
            <a:off x="6008688" y="3009900"/>
            <a:ext cx="3135312" cy="28162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 rot="-1889358">
            <a:off x="-231775" y="2547938"/>
            <a:ext cx="9144000" cy="1690687"/>
            <a:chOff x="0" y="2540"/>
            <a:chExt cx="5760" cy="886"/>
          </a:xfrm>
        </p:grpSpPr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0" y="2540"/>
              <a:ext cx="5760" cy="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8" y="2576"/>
              <a:ext cx="5744" cy="824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Erzähle von deinem</a:t>
              </a:r>
              <a:b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</a:br>
              <a: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Freund Jesus!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4675188" cy="4130675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ebet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emeinschaft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lauben bezeugen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ehorsam</a:t>
            </a:r>
          </a:p>
        </p:txBody>
      </p:sp>
      <p:pic>
        <p:nvPicPr>
          <p:cNvPr id="24582" name="Picture 6" descr="D:\Eigene Dateien\Eigene Bilder\GoodSalt CD1\lwjas0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2295525"/>
            <a:ext cx="3541712" cy="4289425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7524" name="Text Box 4"/>
          <p:cNvSpPr txBox="1">
            <a:spLocks noChangeArrowheads="1"/>
          </p:cNvSpPr>
          <p:nvPr/>
        </p:nvSpPr>
        <p:spPr bwMode="auto">
          <a:xfrm>
            <a:off x="382588" y="722313"/>
            <a:ext cx="5368925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5. Gehorsam</a:t>
            </a:r>
          </a:p>
        </p:txBody>
      </p:sp>
      <p:sp>
        <p:nvSpPr>
          <p:cNvPr id="74752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8788" y="3000375"/>
            <a:ext cx="4240534" cy="3481448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Warum sollte ich Gott gehorchen?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sollte ich Gott lieben?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</a:pPr>
            <a:r>
              <a:rPr lang="de-DE" dirty="0" smtClean="0">
                <a:solidFill>
                  <a:schemeClr val="bg1"/>
                </a:solidFill>
              </a:rPr>
              <a:t>Wie kann ich ihm meine Liebe zeigen?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118750" y="610988"/>
            <a:ext cx="2816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Matthäus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22,37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32)</a:t>
            </a:r>
          </a:p>
        </p:txBody>
      </p:sp>
      <p:sp>
        <p:nvSpPr>
          <p:cNvPr id="25607" name="Text Box 6"/>
          <p:cNvSpPr txBox="1">
            <a:spLocks noChangeArrowheads="1"/>
          </p:cNvSpPr>
          <p:nvPr/>
        </p:nvSpPr>
        <p:spPr bwMode="auto">
          <a:xfrm>
            <a:off x="6027738" y="1133163"/>
            <a:ext cx="3117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Johannes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14,15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131)</a:t>
            </a:r>
          </a:p>
        </p:txBody>
      </p:sp>
      <p:pic>
        <p:nvPicPr>
          <p:cNvPr id="25608" name="Picture 2" descr="D:\Eigene Dateien\Eigene Bilder\Biblische Geschichten\Jesus\06131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4100" y="2673350"/>
            <a:ext cx="2871788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75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75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475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25" grpId="0" uiExpand="1" build="p"/>
      <p:bldP spid="25606" grpId="0" uiExpand="1"/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4675188" cy="4130675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ebet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emeinschaft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lauben bezeugen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ehorsam</a:t>
            </a:r>
          </a:p>
        </p:txBody>
      </p:sp>
      <p:pic>
        <p:nvPicPr>
          <p:cNvPr id="26630" name="Picture 6" descr="D:\Eigene Dateien\Eigene Bilder\GoodSalt CD1\lwjas0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7363" y="2295525"/>
            <a:ext cx="3541712" cy="4289425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026150" y="715163"/>
            <a:ext cx="3117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Arial Narrow" pitchFamily="34" charset="0"/>
              </a:rPr>
              <a:t>Zusammenfassung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chrift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3738" y="333375"/>
            <a:ext cx="1849437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6738" y="1241426"/>
            <a:ext cx="6254127" cy="5170950"/>
          </a:xfrm>
          <a:noFill/>
        </p:spPr>
        <p:txBody>
          <a:bodyPr/>
          <a:lstStyle/>
          <a:p>
            <a:pPr marL="450850" indent="-450850" eaLnBrk="1" hangingPunct="1">
              <a:buFontTx/>
              <a:buAutoNum type="arabicPeriod"/>
            </a:pPr>
            <a:r>
              <a:rPr lang="de-DE" sz="3000" dirty="0" smtClean="0">
                <a:solidFill>
                  <a:schemeClr val="bg1"/>
                </a:solidFill>
              </a:rPr>
              <a:t>Richtig oder Falsch:</a:t>
            </a:r>
            <a:r>
              <a:rPr lang="de-DE" b="1" dirty="0" smtClean="0">
                <a:solidFill>
                  <a:schemeClr val="bg1"/>
                </a:solidFill>
              </a:rPr>
              <a:t/>
            </a:r>
            <a:br>
              <a:rPr lang="de-DE" b="1" dirty="0" smtClean="0">
                <a:solidFill>
                  <a:schemeClr val="bg1"/>
                </a:solidFill>
              </a:rPr>
            </a:br>
            <a:r>
              <a:rPr lang="de-DE" sz="2600" dirty="0" smtClean="0">
                <a:solidFill>
                  <a:schemeClr val="bg1"/>
                </a:solidFill>
              </a:rPr>
              <a:t>Gebet bedeutet Reden mit Gott.</a:t>
            </a:r>
          </a:p>
          <a:p>
            <a:pPr marL="450850" indent="-450850" eaLnBrk="1" hangingPunct="1">
              <a:spcBef>
                <a:spcPct val="40000"/>
              </a:spcBef>
              <a:buFontTx/>
              <a:buAutoNum type="arabicPeriod"/>
            </a:pPr>
            <a:r>
              <a:rPr lang="de-DE" sz="3000" dirty="0" smtClean="0">
                <a:solidFill>
                  <a:schemeClr val="bg1"/>
                </a:solidFill>
              </a:rPr>
              <a:t>Wie kann ich meine Beziehung zu Jesus pflegen?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A:  Gottes Wort lesen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B:  Gebet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C:  Gemeinschaft pflegen</a:t>
            </a:r>
          </a:p>
          <a:p>
            <a:pPr marL="1344613" lvl="1" indent="-533400" eaLnBrk="1" hangingPunct="1">
              <a:buFontTx/>
              <a:buNone/>
            </a:pPr>
            <a:r>
              <a:rPr lang="de-DE" sz="2600" dirty="0" smtClean="0">
                <a:solidFill>
                  <a:schemeClr val="bg1"/>
                </a:solidFill>
              </a:rPr>
              <a:t>D:  Geld spenden</a:t>
            </a:r>
          </a:p>
          <a:p>
            <a:pPr marL="450850" indent="-450850" eaLnBrk="1" hangingPunct="1">
              <a:spcBef>
                <a:spcPct val="40000"/>
              </a:spcBef>
              <a:buFontTx/>
              <a:buAutoNum type="arabicPeriod"/>
            </a:pPr>
            <a:r>
              <a:rPr lang="de-DE" sz="3000" dirty="0" smtClean="0">
                <a:solidFill>
                  <a:schemeClr val="bg1"/>
                </a:solidFill>
              </a:rPr>
              <a:t>Wie kann ich meine Liebe zu Jesus zeigen?</a:t>
            </a: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3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3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3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3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3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3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28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0292" y="1907237"/>
            <a:ext cx="7037408" cy="4007433"/>
          </a:xfrm>
          <a:noFill/>
        </p:spPr>
        <p:txBody>
          <a:bodyPr/>
          <a:lstStyle/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A	Ich habe erkannt, wie ich konkret mit Jesus im Alltag leben kann.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B</a:t>
            </a:r>
            <a:r>
              <a:rPr lang="de-DE" sz="2800" dirty="0" smtClean="0">
                <a:solidFill>
                  <a:schemeClr val="bg1"/>
                </a:solidFill>
              </a:rPr>
              <a:t>	Es ist mein Wunsch, jeden Tag mit Jesus eine enge Beziehung zu pflegen.</a:t>
            </a:r>
          </a:p>
          <a:p>
            <a:pPr marL="609600" indent="-609600" eaLnBrk="1" hangingPunct="1">
              <a:spcBef>
                <a:spcPct val="60000"/>
              </a:spcBef>
              <a:buFontTx/>
              <a:buNone/>
            </a:pPr>
            <a:r>
              <a:rPr lang="de-DE" sz="2800" dirty="0" smtClean="0">
                <a:solidFill>
                  <a:schemeClr val="bg1"/>
                </a:solidFill>
              </a:rPr>
              <a:t>C</a:t>
            </a:r>
            <a:r>
              <a:rPr lang="de-DE" sz="2800" dirty="0" smtClean="0">
                <a:solidFill>
                  <a:schemeClr val="bg1"/>
                </a:solidFill>
              </a:rPr>
              <a:t>	Bitte beten Sie für mich, dass die Beziehung zu Jesus mir das  Wichtigste in meinem Leben ist.</a:t>
            </a:r>
          </a:p>
        </p:txBody>
      </p:sp>
      <p:pic>
        <p:nvPicPr>
          <p:cNvPr id="28675" name="Picture 4" descr="Schrift 33"/>
          <p:cNvPicPr>
            <a:picLocks noChangeAspect="1" noChangeArrowheads="1"/>
          </p:cNvPicPr>
          <p:nvPr/>
        </p:nvPicPr>
        <p:blipFill>
          <a:blip r:embed="rId4"/>
          <a:srcRect t="18898" b="18898"/>
          <a:stretch>
            <a:fillRect/>
          </a:stretch>
        </p:blipFill>
        <p:spPr bwMode="auto">
          <a:xfrm>
            <a:off x="4329113" y="436563"/>
            <a:ext cx="43148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9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5299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Eigene Dateien\Eigene Bilder\Prophetie\Offenbarung\7 Gemeinden\Jesus 7 Leuchter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2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487988" y="3089275"/>
            <a:ext cx="326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 sz="1800"/>
          </a:p>
        </p:txBody>
      </p:sp>
      <p:sp>
        <p:nvSpPr>
          <p:cNvPr id="657411" name="AutoShape 3"/>
          <p:cNvSpPr>
            <a:spLocks noChangeArrowheads="1"/>
          </p:cNvSpPr>
          <p:nvPr/>
        </p:nvSpPr>
        <p:spPr bwMode="auto">
          <a:xfrm>
            <a:off x="4356100" y="2808288"/>
            <a:ext cx="4643438" cy="273685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00066"/>
              </a:gs>
              <a:gs pos="100000">
                <a:schemeClr val="tx1"/>
              </a:gs>
            </a:gsLst>
            <a:lin ang="18900000" scaled="1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0" dist="215900" dir="2700000" algn="ctr" rotWithShape="0">
              <a:srgbClr val="000000">
                <a:alpha val="60000"/>
              </a:srgbClr>
            </a:outerShdw>
          </a:effectLst>
        </p:spPr>
        <p:txBody>
          <a:bodyPr/>
          <a:lstStyle/>
          <a:p>
            <a:pPr algn="ctr"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4305784" y="3398825"/>
            <a:ext cx="4728279" cy="142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Thema </a:t>
            </a:r>
            <a: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6:</a:t>
            </a:r>
          </a:p>
          <a:p>
            <a:pPr algn="ctr">
              <a:spcBef>
                <a:spcPts val="800"/>
              </a:spcBef>
              <a:defRPr/>
            </a:pPr>
            <a:r>
              <a:rPr lang="de-DE" sz="4000" b="1" dirty="0" smtClean="0">
                <a:solidFill>
                  <a:srgbClr val="FFFFFF"/>
                </a:solidFill>
                <a:effectLst>
                  <a:outerShdw blurRad="127000" dist="127000" dir="2700000" algn="ctr" rotWithShape="0">
                    <a:srgbClr val="000000">
                      <a:alpha val="60000"/>
                    </a:srgbClr>
                  </a:outerShdw>
                </a:effectLst>
                <a:latin typeface="Arial Narrow" pitchFamily="34" charset="0"/>
              </a:rPr>
              <a:t>Die sieben Briefe Jesu</a:t>
            </a:r>
            <a:endParaRPr lang="de-DE" sz="4000" b="1" dirty="0">
              <a:solidFill>
                <a:srgbClr val="FFFFFF"/>
              </a:solidFill>
              <a:effectLst>
                <a:outerShdw blurRad="127000" dist="127000" dir="2700000" algn="ctr" rotWithShape="0">
                  <a:srgbClr val="000000">
                    <a:alpha val="6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287838" y="361950"/>
            <a:ext cx="4678362" cy="1555750"/>
            <a:chOff x="2813" y="179"/>
            <a:chExt cx="2947" cy="980"/>
          </a:xfrm>
        </p:grpSpPr>
        <p:pic>
          <p:nvPicPr>
            <p:cNvPr id="657416" name="Picture 8" descr="Schrift 71"/>
            <p:cNvPicPr>
              <a:picLocks noChangeAspect="1" noChangeArrowheads="1"/>
            </p:cNvPicPr>
            <p:nvPr/>
          </p:nvPicPr>
          <p:blipFill>
            <a:blip r:embed="rId3"/>
            <a:srcRect r="38605"/>
            <a:stretch>
              <a:fillRect/>
            </a:stretch>
          </p:blipFill>
          <p:spPr bwMode="auto">
            <a:xfrm>
              <a:off x="2813" y="179"/>
              <a:ext cx="274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  <p:pic>
          <p:nvPicPr>
            <p:cNvPr id="657417" name="Picture 9" descr="Schrift 71"/>
            <p:cNvPicPr>
              <a:picLocks noChangeAspect="1" noChangeArrowheads="1"/>
            </p:cNvPicPr>
            <p:nvPr/>
          </p:nvPicPr>
          <p:blipFill>
            <a:blip r:embed="rId3"/>
            <a:srcRect l="61552"/>
            <a:stretch>
              <a:fillRect/>
            </a:stretch>
          </p:blipFill>
          <p:spPr bwMode="auto">
            <a:xfrm>
              <a:off x="4039" y="519"/>
              <a:ext cx="1721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254000" dist="215900" dir="2700000" algn="ctr" rotWithShape="0">
                <a:srgbClr val="000000">
                  <a:alpha val="60000"/>
                </a:srgbClr>
              </a:outerShdw>
            </a:effectLst>
          </p:spPr>
        </p:pic>
      </p:grp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313613" y="6299200"/>
            <a:ext cx="16684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254000" dist="215900" dir="2700000" algn="ctr" rotWithShape="0">
                    <a:srgbClr val="000000">
                      <a:alpha val="80000"/>
                    </a:srgbClr>
                  </a:outerShdw>
                </a:effectLst>
                <a:latin typeface="Arial Narrow" pitchFamily="34" charset="0"/>
              </a:rPr>
              <a:t>© Olaf Schröer</a:t>
            </a:r>
            <a:endParaRPr lang="de-DE" dirty="0">
              <a:solidFill>
                <a:srgbClr val="FFFFFF"/>
              </a:solidFill>
              <a:effectLst>
                <a:outerShdw blurRad="254000" dist="215900" dir="2700000" algn="ctr" rotWithShape="0">
                  <a:srgbClr val="000000">
                    <a:alpha val="8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65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5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74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58983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89831" name="Text Box 7"/>
          <p:cNvSpPr txBox="1">
            <a:spLocks noChangeArrowheads="1"/>
          </p:cNvSpPr>
          <p:nvPr/>
        </p:nvSpPr>
        <p:spPr bwMode="auto">
          <a:xfrm>
            <a:off x="237663" y="643400"/>
            <a:ext cx="5554662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Wachstum</a:t>
            </a:r>
          </a:p>
        </p:txBody>
      </p:sp>
      <p:sp>
        <p:nvSpPr>
          <p:cNvPr id="589846" name="Text Box 22"/>
          <p:cNvSpPr txBox="1">
            <a:spLocks noChangeArrowheads="1"/>
          </p:cNvSpPr>
          <p:nvPr/>
        </p:nvSpPr>
        <p:spPr bwMode="auto">
          <a:xfrm>
            <a:off x="273050" y="3141663"/>
            <a:ext cx="50450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3200" dirty="0">
                <a:solidFill>
                  <a:schemeClr val="bg1"/>
                </a:solidFill>
              </a:rPr>
              <a:t>Was braucht ein Baby,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um wachsen zu können?</a:t>
            </a:r>
          </a:p>
          <a:p>
            <a:pPr algn="l">
              <a:spcBef>
                <a:spcPct val="50000"/>
              </a:spcBef>
            </a:pPr>
            <a:r>
              <a:rPr lang="de-DE" sz="3200" dirty="0">
                <a:solidFill>
                  <a:schemeClr val="bg1"/>
                </a:solidFill>
              </a:rPr>
              <a:t>Vergleich: </a:t>
            </a:r>
            <a:br>
              <a:rPr lang="de-DE" sz="3200" dirty="0">
                <a:solidFill>
                  <a:schemeClr val="bg1"/>
                </a:solidFill>
              </a:rPr>
            </a:br>
            <a:r>
              <a:rPr lang="de-DE" sz="3200" dirty="0">
                <a:solidFill>
                  <a:schemeClr val="bg1"/>
                </a:solidFill>
              </a:rPr>
              <a:t>Baby – junger Christ</a:t>
            </a:r>
          </a:p>
        </p:txBody>
      </p:sp>
      <p:pic>
        <p:nvPicPr>
          <p:cNvPr id="4102" name="Picture 24" descr="Geburt"/>
          <p:cNvPicPr>
            <a:picLocks noChangeAspect="1" noChangeArrowheads="1"/>
          </p:cNvPicPr>
          <p:nvPr/>
        </p:nvPicPr>
        <p:blipFill>
          <a:blip r:embed="rId3"/>
          <a:srcRect l="10939"/>
          <a:stretch>
            <a:fillRect/>
          </a:stretch>
        </p:blipFill>
        <p:spPr bwMode="auto">
          <a:xfrm>
            <a:off x="5330825" y="2401888"/>
            <a:ext cx="3790950" cy="4227512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89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89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4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67652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66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3630613" cy="2935288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</p:txBody>
      </p:sp>
      <p:pic>
        <p:nvPicPr>
          <p:cNvPr id="5127" name="Picture 7" descr="D:\Eigene Dateien\Eigene Bilder\Fotolia\Fotolia_1467185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2438" y="3078163"/>
            <a:ext cx="4846637" cy="3232150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6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65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15780" name="Text Box 4"/>
          <p:cNvSpPr txBox="1">
            <a:spLocks noChangeArrowheads="1"/>
          </p:cNvSpPr>
          <p:nvPr/>
        </p:nvSpPr>
        <p:spPr bwMode="auto">
          <a:xfrm>
            <a:off x="439738" y="698238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Gottes Wort</a:t>
            </a:r>
          </a:p>
        </p:txBody>
      </p:sp>
      <p:sp>
        <p:nvSpPr>
          <p:cNvPr id="7157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3267075"/>
            <a:ext cx="5165725" cy="1150938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Wie soll ein Mensch nach Jesu Aussage leben?</a:t>
            </a:r>
          </a:p>
        </p:txBody>
      </p:sp>
      <p:pic>
        <p:nvPicPr>
          <p:cNvPr id="715788" name="Picture 12" descr="06031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2868613"/>
            <a:ext cx="28384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6327100" y="761463"/>
            <a:ext cx="25622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Matthäus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4,4  </a:t>
            </a:r>
            <a:r>
              <a:rPr lang="de-DE" dirty="0" smtClean="0">
                <a:solidFill>
                  <a:schemeClr val="bg1"/>
                </a:solidFill>
                <a:latin typeface="Arial Narrow" pitchFamily="34" charset="0"/>
              </a:rPr>
              <a:t>(NT 5)</a:t>
            </a:r>
            <a:endParaRPr lang="de-DE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5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5781" grpId="0" build="p"/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393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3267075"/>
            <a:ext cx="5165725" cy="1150938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Wie oft sollen wir Gottes Wort studieren?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361817" y="761458"/>
            <a:ext cx="26085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Psalm </a:t>
            </a:r>
            <a:r>
              <a:rPr lang="de-DE" sz="2400" dirty="0" smtClean="0">
                <a:solidFill>
                  <a:schemeClr val="bg1"/>
                </a:solidFill>
                <a:latin typeface="Arial Narrow" pitchFamily="34" charset="0"/>
              </a:rPr>
              <a:t>1,1-3 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(AT 553)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Grafik 9" descr="Fotolia_853112_S.jpg"/>
          <p:cNvPicPr>
            <a:picLocks noChangeAspect="1"/>
          </p:cNvPicPr>
          <p:nvPr/>
        </p:nvPicPr>
        <p:blipFill>
          <a:blip r:embed="rId3"/>
          <a:srcRect r="45316"/>
          <a:stretch>
            <a:fillRect/>
          </a:stretch>
        </p:blipFill>
        <p:spPr bwMode="auto">
          <a:xfrm>
            <a:off x="5405438" y="2305050"/>
            <a:ext cx="3714750" cy="4529138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738" y="698238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Gottes Wort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3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9333" grpId="0" build="p"/>
      <p:bldP spid="71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1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3267075"/>
            <a:ext cx="5165725" cy="1150938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Wozu sind wir wie Josua aufgefordert?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465990" y="749884"/>
            <a:ext cx="2296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de-DE" sz="2400" dirty="0">
                <a:solidFill>
                  <a:schemeClr val="bg1"/>
                </a:solidFill>
                <a:latin typeface="Arial Narrow" pitchFamily="34" charset="0"/>
              </a:rPr>
              <a:t>Josua 1,8 </a:t>
            </a:r>
            <a:r>
              <a:rPr lang="de-DE" dirty="0">
                <a:solidFill>
                  <a:schemeClr val="bg1"/>
                </a:solidFill>
                <a:latin typeface="Arial Narrow" pitchFamily="34" charset="0"/>
              </a:rPr>
              <a:t>(AT 226)</a:t>
            </a:r>
            <a:endParaRPr lang="de-DE" sz="22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41384" name="Picture 8" descr="0601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3" y="2670175"/>
            <a:ext cx="3138487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39738" y="698238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Gottes Wort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4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1381" grpId="0" build="p"/>
      <p:bldP spid="81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34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77300" y="3267075"/>
            <a:ext cx="5352166" cy="2166938"/>
          </a:xfrm>
          <a:noFill/>
        </p:spPr>
        <p:txBody>
          <a:bodyPr/>
          <a:lstStyle/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Beschäftige dich regelmäßig mit dem Leben Jesu!</a:t>
            </a:r>
          </a:p>
          <a:p>
            <a:pPr marL="0" indent="0" eaLnBrk="1" hangingPunct="1">
              <a:spcBef>
                <a:spcPct val="40000"/>
              </a:spcBef>
              <a:buFontTx/>
              <a:buNone/>
              <a:tabLst>
                <a:tab pos="450850" algn="l"/>
              </a:tabLst>
            </a:pPr>
            <a:r>
              <a:rPr lang="de-DE" dirty="0" smtClean="0">
                <a:solidFill>
                  <a:schemeClr val="bg1"/>
                </a:solidFill>
              </a:rPr>
              <a:t>Durch Anschauen werden wir verwandelt!</a:t>
            </a:r>
          </a:p>
        </p:txBody>
      </p:sp>
      <p:pic>
        <p:nvPicPr>
          <p:cNvPr id="9222" name="Picture 8" descr="dmtas00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5513" y="2576513"/>
            <a:ext cx="3138487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39738" y="698238"/>
            <a:ext cx="5184775" cy="7078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0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1. Gottes Wort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 rot="19710642">
            <a:off x="-905" y="2687896"/>
            <a:ext cx="9150350" cy="1406526"/>
            <a:chOff x="-4" y="2546"/>
            <a:chExt cx="5764" cy="886"/>
          </a:xfrm>
        </p:grpSpPr>
        <p:sp>
          <p:nvSpPr>
            <p:cNvPr id="743433" name="AutoShape 9"/>
            <p:cNvSpPr>
              <a:spLocks noChangeArrowheads="1"/>
            </p:cNvSpPr>
            <p:nvPr/>
          </p:nvSpPr>
          <p:spPr bwMode="auto">
            <a:xfrm>
              <a:off x="-4" y="2546"/>
              <a:ext cx="5760" cy="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33CC"/>
                </a:gs>
                <a:gs pos="100000">
                  <a:schemeClr val="tx1"/>
                </a:gs>
              </a:gsLst>
              <a:lin ang="189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>
              <a:outerShdw blurRad="254000" dist="254000" dir="2700000" algn="ctr" rotWithShape="0">
                <a:schemeClr val="tx1">
                  <a:alpha val="6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43434" name="Text Box 10"/>
            <p:cNvSpPr txBox="1">
              <a:spLocks noChangeArrowheads="1"/>
            </p:cNvSpPr>
            <p:nvPr/>
          </p:nvSpPr>
          <p:spPr bwMode="auto">
            <a:xfrm>
              <a:off x="0" y="2714"/>
              <a:ext cx="5760" cy="523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4800" b="1" dirty="0">
                  <a:solidFill>
                    <a:srgbClr val="FFFF00"/>
                  </a:solidFill>
                  <a:effectLst>
                    <a:outerShdw blurRad="254000" dist="127000" dir="2700000" algn="ctr" rotWithShape="0">
                      <a:schemeClr val="tx1">
                        <a:alpha val="60000"/>
                      </a:schemeClr>
                    </a:outerShdw>
                  </a:effectLst>
                </a:rPr>
                <a:t>Lies täglich in Gottes Wort!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4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74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4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07100" y="0"/>
            <a:ext cx="31369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4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36550" y="2501900"/>
            <a:ext cx="3630613" cy="2935288"/>
          </a:xfrm>
          <a:noFill/>
        </p:spPr>
        <p:txBody>
          <a:bodyPr/>
          <a:lstStyle/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ottes Wort</a:t>
            </a:r>
          </a:p>
          <a:p>
            <a:pPr marL="631825" indent="-631825" eaLnBrk="1" hangingPunct="1">
              <a:spcBef>
                <a:spcPct val="40000"/>
              </a:spcBef>
              <a:buFontTx/>
              <a:buAutoNum type="arabicPeriod"/>
            </a:pPr>
            <a:r>
              <a:rPr lang="de-DE" sz="4000" b="1" dirty="0" smtClean="0">
                <a:solidFill>
                  <a:schemeClr val="bg1"/>
                </a:solidFill>
              </a:rPr>
              <a:t>G</a:t>
            </a:r>
            <a:r>
              <a:rPr lang="de-DE" dirty="0" smtClean="0">
                <a:solidFill>
                  <a:schemeClr val="bg1"/>
                </a:solidFill>
              </a:rPr>
              <a:t>ebet</a:t>
            </a:r>
          </a:p>
        </p:txBody>
      </p:sp>
      <p:pic>
        <p:nvPicPr>
          <p:cNvPr id="745479" name="Picture 7" descr="lwjas0002"/>
          <p:cNvPicPr>
            <a:picLocks noChangeAspect="1" noChangeArrowheads="1"/>
          </p:cNvPicPr>
          <p:nvPr/>
        </p:nvPicPr>
        <p:blipFill>
          <a:blip r:embed="rId3"/>
          <a:srcRect l="17717" t="14159"/>
          <a:stretch>
            <a:fillRect/>
          </a:stretch>
        </p:blipFill>
        <p:spPr bwMode="auto">
          <a:xfrm>
            <a:off x="5554663" y="2181225"/>
            <a:ext cx="3567112" cy="4654550"/>
          </a:xfrm>
          <a:prstGeom prst="rect">
            <a:avLst/>
          </a:prstGeom>
          <a:ln w="28575">
            <a:noFill/>
          </a:ln>
          <a:effectLst>
            <a:outerShdw blurRad="254000" dist="215900" dir="2700000" algn="ctr" rotWithShape="0">
              <a:schemeClr val="tx1">
                <a:alpha val="60000"/>
              </a:schemeClr>
            </a:outerShdw>
          </a:effectLst>
        </p:spPr>
      </p:pic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173038" y="260350"/>
            <a:ext cx="5688012" cy="164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33CC"/>
              </a:gs>
              <a:gs pos="100000">
                <a:schemeClr val="tx1"/>
              </a:gs>
            </a:gsLst>
            <a:lin ang="18900000" scaled="1"/>
          </a:gradFill>
          <a:ln w="19050">
            <a:solidFill>
              <a:schemeClr val="tx1"/>
            </a:solidFill>
            <a:round/>
            <a:headEnd/>
            <a:tailEnd/>
          </a:ln>
          <a:effectLst>
            <a:outerShdw blurRad="254000" dist="254000" dir="2700000" algn="ctr" rotWithShape="0">
              <a:schemeClr val="tx1">
                <a:alpha val="6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39738" y="656100"/>
            <a:ext cx="5184775" cy="76944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4400" b="1" dirty="0">
                <a:solidFill>
                  <a:srgbClr val="FFFF00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Die 5 </a:t>
            </a:r>
            <a:r>
              <a:rPr lang="de-DE" sz="4400" b="1" dirty="0">
                <a:solidFill>
                  <a:schemeClr val="bg1"/>
                </a:solidFill>
                <a:effectLst>
                  <a:outerShdw blurRad="254000" dist="127000" dir="2700000" algn="ctr" rotWithShape="0">
                    <a:schemeClr val="tx1">
                      <a:alpha val="60000"/>
                    </a:schemeClr>
                  </a:outerShdw>
                </a:effectLst>
              </a:rPr>
              <a:t>G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4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4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5477" grpId="0" build="p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625</Words>
  <Application>Microsoft Office PowerPoint</Application>
  <PresentationFormat>Bildschirmpräsentation (4:3)</PresentationFormat>
  <Paragraphs>159</Paragraphs>
  <Slides>28</Slides>
  <Notes>26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Standarddesign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</vt:vector>
  </TitlesOfParts>
  <Company>STA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Olaf Schröer</dc:creator>
  <cp:lastModifiedBy>Olaf Schröer</cp:lastModifiedBy>
  <cp:revision>181</cp:revision>
  <dcterms:created xsi:type="dcterms:W3CDTF">2005-03-09T00:49:12Z</dcterms:created>
  <dcterms:modified xsi:type="dcterms:W3CDTF">2008-12-13T20:36:13Z</dcterms:modified>
</cp:coreProperties>
</file>